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3BFB84-CFEA-42F3-B9D5-18C0C73A67BE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Untitled Section" id="{5B8F1539-908F-4FED-8FD2-525D96636E9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2667000"/>
            <a:ext cx="8458200" cy="365760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ÂM NHẠC</a:t>
            </a:r>
            <a:endParaRPr lang="vi-VN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hát: Cháu đi mẫu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TC: Tai ai tinh</a:t>
            </a:r>
            <a:endParaRPr lang="vi-V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24-36 tháng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Thơi gian: 12-15 phút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Người dạy: Hoàng Thị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húy An</a:t>
            </a:r>
          </a:p>
          <a:p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2018-2019</a:t>
            </a: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828800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7772400" cy="10668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:\Users\Welcome\Downloads\LOGO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257155"/>
            <a:ext cx="1143002" cy="113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93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“Tai ai tinh ”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Cách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 : Cho 1 trẻ lên đội mũ chóp, 1 bạn gõ phách hoặc sắc xô. Rồi gọi 1 trẻ đoán xem bạn vừa rõ dụng cụ 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 Bạn nào đoán đúng bạn đó chiến thắng</a:t>
            </a:r>
          </a:p>
        </p:txBody>
      </p:sp>
    </p:spTree>
    <p:extLst>
      <p:ext uri="{BB962C8B-B14F-4D97-AF65-F5344CB8AC3E}">
        <p14:creationId xmlns:p14="http://schemas.microsoft.com/office/powerpoint/2010/main" val="15767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vi-VN" sz="5400" dirty="0" smtClean="0">
              <a:latin typeface="+mj-lt"/>
            </a:endParaRPr>
          </a:p>
          <a:p>
            <a:pPr marL="0" indent="0" algn="ctr">
              <a:buNone/>
            </a:pPr>
            <a:r>
              <a:rPr lang="vi-VN" sz="5400" dirty="0" smtClean="0">
                <a:solidFill>
                  <a:srgbClr val="FF0000"/>
                </a:solidFill>
                <a:latin typeface="+mj-lt"/>
              </a:rPr>
              <a:t>Cô nhận xét giờ học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737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I: Mục đích- yêu cầu</a:t>
            </a:r>
            <a:br>
              <a:rPr lang="vi-VN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 Kiến thức: 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biết tên bài hát “ Cháu đi mẫu giáo “ hiểu nội dung bài hát.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thuộc lời, hát đúng giai điệu của bài hát.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biết chơi trò chơi “ Tai ai tinh “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hào hứng múa hát.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7030A0"/>
                </a:solidFill>
              </a:rPr>
              <a:t>II: Chuẩn bị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Đồ dùng của cô: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Đàn.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Bản nhạc.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Băng đĩa.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Mũ chóp.</a:t>
            </a:r>
          </a:p>
          <a:p>
            <a:pPr marL="0" indent="0">
              <a:buNone/>
            </a:pPr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Các dụng cụ âm nhạc: đàn, trống, sắc xô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mũ múa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>
                <a:solidFill>
                  <a:srgbClr val="7030A0"/>
                </a:solidFill>
              </a:rPr>
              <a:t>III: Cách tiến hành</a:t>
            </a:r>
            <a:br>
              <a:rPr lang="vi-VN" dirty="0" smtClean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vi-VN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 định tổ </a:t>
            </a: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vi-VN" sz="4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 trẻ chơi trò chơi </a:t>
            </a:r>
            <a:endParaRPr lang="vi-VN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Dung dăng dung dẻ”.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vi-VN" sz="4400" b="1" i="1" dirty="0" smtClean="0">
                <a:solidFill>
                  <a:srgbClr val="FF0000"/>
                </a:solidFill>
                <a:latin typeface="+mj-lt"/>
              </a:rPr>
              <a:t>Dạy</a:t>
            </a:r>
            <a:r>
              <a:rPr lang="en-US" sz="44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+mj-lt"/>
              </a:rPr>
              <a:t>hát: “ Cháu đi mẫu giáo ”.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Cô giới thiệu</a:t>
            </a:r>
            <a:r>
              <a:rPr lang="vi-VN" sz="38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:</a:t>
            </a:r>
            <a:br>
              <a:rPr lang="vi-VN" sz="38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-Tên bài hát</a:t>
            </a:r>
            <a:b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- Tên tác giả</a:t>
            </a:r>
            <a:b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lần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có nhạc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hauDiMauGiao-V.A-26214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3352800"/>
          </a:xfrm>
        </p:spPr>
        <p:txBody>
          <a:bodyPr>
            <a:normAutofit/>
          </a:bodyPr>
          <a:lstStyle/>
          <a:p>
            <a:r>
              <a:rPr lang="vi-VN" sz="6000" b="1" dirty="0" smtClean="0">
                <a:solidFill>
                  <a:srgbClr val="C00000"/>
                </a:solidFill>
              </a:rPr>
              <a:t>Cô hát lần 2( có nhạc)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4" name="ChauDiMauGiao-V.A-26214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dirty="0" smtClean="0">
                <a:solidFill>
                  <a:srgbClr val="00B050"/>
                </a:solidFill>
              </a:rPr>
              <a:t>Cô đàm thoại với trẻ về nội dung bài hát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vi-VN" sz="4800" b="1" i="1" dirty="0" smtClean="0">
                <a:solidFill>
                  <a:srgbClr val="92D050"/>
                </a:solidFill>
                <a:latin typeface="+mj-lt"/>
              </a:rPr>
              <a:t>Giáo dục trẻ: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nl-NL" dirty="0">
                <a:solidFill>
                  <a:srgbClr val="FF0000"/>
                </a:solidFill>
                <a:latin typeface="+mj-lt"/>
              </a:rPr>
              <a:t>hát đã cho thấy cháu đi mẫu giáo rất ngoan được cô thương vì không khóc nhè và để bố mẹ yên tâm khi đi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làm</a:t>
            </a:r>
            <a:endParaRPr lang="vi-VN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  <a:latin typeface="+mj-lt"/>
              </a:rPr>
              <a:t> </a:t>
            </a:r>
            <a:r>
              <a:rPr lang="vi-VN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nl-NL" dirty="0" smtClean="0">
                <a:solidFill>
                  <a:srgbClr val="FF0000"/>
                </a:solidFill>
                <a:latin typeface="+mj-lt"/>
              </a:rPr>
              <a:t>Các </a:t>
            </a:r>
            <a:r>
              <a:rPr lang="nl-NL" dirty="0">
                <a:solidFill>
                  <a:srgbClr val="FF0000"/>
                </a:solidFill>
                <a:latin typeface="+mj-lt"/>
              </a:rPr>
              <a:t>con cũng phải ngoan như bạn, đi mẫu giáo không khóc nhè để được chơi vui cùng bạn cùng cô.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12953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vi-VN" dirty="0" smtClean="0"/>
              <a:t> </a:t>
            </a:r>
            <a:r>
              <a:rPr lang="vi-VN" dirty="0" smtClean="0">
                <a:solidFill>
                  <a:srgbClr val="FF0000"/>
                </a:solidFill>
              </a:rPr>
              <a:t>Cô cho trẻ nghe và xem video: </a:t>
            </a:r>
          </a:p>
          <a:p>
            <a:pPr marL="0" indent="0" algn="ctr">
              <a:buNone/>
            </a:pPr>
            <a:r>
              <a:rPr lang="vi-VN" sz="5400" dirty="0" smtClean="0">
                <a:solidFill>
                  <a:srgbClr val="FF0000"/>
                </a:solidFill>
              </a:rPr>
              <a:t>Cháu đi mẫu giáo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840" y="3124200"/>
            <a:ext cx="8229600" cy="198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vi-VN" dirty="0" smtClean="0"/>
              <a:t> </a:t>
            </a:r>
            <a:endParaRPr lang="vi-VN" dirty="0" smtClean="0">
              <a:solidFill>
                <a:srgbClr val="FF0000"/>
              </a:solidFill>
            </a:endParaRPr>
          </a:p>
        </p:txBody>
      </p:sp>
      <p:pic>
        <p:nvPicPr>
          <p:cNvPr id="5" name="ChauDiMauGiao-BeThuUyen-5481625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752600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329</Words>
  <Application>Microsoft Office PowerPoint</Application>
  <PresentationFormat>On-screen Show (4:3)</PresentationFormat>
  <Paragraphs>49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PHÒNG GIÁO DỤC- ĐÀO TẠO QUẬN LONG BIÊN TRƯỜNG MẦM NON GIA THƯỢNG</vt:lpstr>
      <vt:lpstr>I: Mục đích- yêu cầu </vt:lpstr>
      <vt:lpstr>II: Chuẩn bị</vt:lpstr>
      <vt:lpstr>III: Cách tiến hành </vt:lpstr>
      <vt:lpstr>PowerPoint Presentation</vt:lpstr>
      <vt:lpstr>Cô hát lần 2( có nhạc)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huy_ctn</cp:lastModifiedBy>
  <cp:revision>15</cp:revision>
  <dcterms:created xsi:type="dcterms:W3CDTF">2006-08-16T00:00:00Z</dcterms:created>
  <dcterms:modified xsi:type="dcterms:W3CDTF">2019-04-02T04:34:20Z</dcterms:modified>
</cp:coreProperties>
</file>